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Proxima Nova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ProximaNova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ProximaNova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ProximaNova-bold.fntdata"/><Relationship Id="rId14" Type="http://schemas.openxmlformats.org/officeDocument/2006/relationships/slide" Target="slides/slide10.xml"/><Relationship Id="rId58" Type="http://schemas.openxmlformats.org/officeDocument/2006/relationships/font" Target="fonts/ProximaNov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93fe75505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93fe75505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976a611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976a611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9a03bb80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9a03bb8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9a03bb8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9a03bb8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9a03bb80c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9a03bb8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93fe75505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93fe75505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93fe75505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93fe75505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9a03bb80c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9a03bb80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9a03bb80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9a03bb8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99f7ae3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99f7ae3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99f7ae34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99f7ae3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e3be9c8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e3be9c8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9a03bb80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9a03bb80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9a03bb80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9a03bb80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9a03bb80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9a03bb80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9a03bb80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9a03bb80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9a03bb80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9a03bb80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9a03bb80c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9a03bb80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e3be9c80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e3be9c80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e3be9c8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e3be9c8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93fe75505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93fe75505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e3be9c80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e3be9c80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e3be9c80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e3be9c80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e3be9c80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e3be9c80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e3be9c80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e3be9c80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e3be9c80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e3be9c80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e3be9c80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e3be9c80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e3be9c80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e3be9c80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e3be9c80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e3be9c80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e3be9c80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e3be9c80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e3be9c80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e3be9c80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cd1406f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cd1406f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e4d857e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e4d857e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e3be9c8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e3be9c8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9a03bb80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9a03bb80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e3be9c80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e3be9c80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9a03bb80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9a03bb80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9a03bb80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9a03bb80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9a03bb80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9a03bb80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da490ba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da490ba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da490ba8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da490ba8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da490ba8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da490ba8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e3be9c8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e3be9c8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e4d857e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e4d857e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e4d857eb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e4d857eb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e4d857e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e4d857e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e4d857eb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e4d857eb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e3be9c80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e3be9c8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9a03bb8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9a03bb8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cd1406f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cd1406f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9a03bb8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9a03bb8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ev.to/lydiahallie/javascript-visualized-event-loop-3dif" TargetMode="External"/><Relationship Id="rId4" Type="http://schemas.openxmlformats.org/officeDocument/2006/relationships/hyperlink" Target="http://latentflip.com/loupe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Javascript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055075" y="2046225"/>
            <a:ext cx="37575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16">
                <a:solidFill>
                  <a:srgbClr val="000000"/>
                </a:solidFill>
              </a:rPr>
              <a:t>Enter Browser API</a:t>
            </a:r>
            <a:endParaRPr sz="3316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268250" y="69650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/>
              <a:t>Whenever Js Engine encounters a piece of code that will take a long time to execute, it </a:t>
            </a:r>
            <a:r>
              <a:rPr lang="en" sz="3100">
                <a:highlight>
                  <a:schemeClr val="accent6"/>
                </a:highlight>
              </a:rPr>
              <a:t>hands over it’s execution to browser.</a:t>
            </a:r>
            <a:endParaRPr sz="3100">
              <a:highlight>
                <a:schemeClr val="accent6"/>
              </a:highlight>
            </a:endParaRPr>
          </a:p>
        </p:txBody>
      </p:sp>
      <p:sp>
        <p:nvSpPr>
          <p:cNvPr id="116" name="Google Shape;116;p23"/>
          <p:cNvSpPr txBox="1"/>
          <p:nvPr/>
        </p:nvSpPr>
        <p:spPr>
          <a:xfrm>
            <a:off x="1386200" y="483350"/>
            <a:ext cx="33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268250" y="69650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/>
              <a:t>Browser now takes care of that task and </a:t>
            </a:r>
            <a:r>
              <a:rPr lang="en" sz="3100">
                <a:highlight>
                  <a:schemeClr val="accent6"/>
                </a:highlight>
              </a:rPr>
              <a:t>when its finished, it pings the Js engine</a:t>
            </a:r>
            <a:r>
              <a:rPr lang="en" sz="3100"/>
              <a:t> that the task is done.</a:t>
            </a:r>
            <a:endParaRPr sz="3100"/>
          </a:p>
        </p:txBody>
      </p:sp>
      <p:sp>
        <p:nvSpPr>
          <p:cNvPr id="122" name="Google Shape;122;p24"/>
          <p:cNvSpPr txBox="1"/>
          <p:nvPr/>
        </p:nvSpPr>
        <p:spPr>
          <a:xfrm>
            <a:off x="1386200" y="483350"/>
            <a:ext cx="33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268250" y="69650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/>
              <a:t>That’s how Js engine and Browser </a:t>
            </a:r>
            <a:r>
              <a:rPr lang="en" sz="3100">
                <a:highlight>
                  <a:schemeClr val="accent6"/>
                </a:highlight>
              </a:rPr>
              <a:t>work together </a:t>
            </a:r>
            <a:r>
              <a:rPr lang="en" sz="3100"/>
              <a:t>to make Javascript capable of asynchronous programming.</a:t>
            </a:r>
            <a:endParaRPr sz="3100"/>
          </a:p>
        </p:txBody>
      </p:sp>
      <p:sp>
        <p:nvSpPr>
          <p:cNvPr id="128" name="Google Shape;128;p25"/>
          <p:cNvSpPr txBox="1"/>
          <p:nvPr/>
        </p:nvSpPr>
        <p:spPr>
          <a:xfrm>
            <a:off x="1386200" y="483350"/>
            <a:ext cx="33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setTimeout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013" y="1237675"/>
            <a:ext cx="2294576" cy="22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What is setTimeout()?</a:t>
            </a:r>
            <a:endParaRPr sz="1355"/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352500" y="2317550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setTimeout 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</a:rPr>
              <a:t>sets a timer which executes a function or specified piece of code once the timer expires.</a:t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32400" y="2416725"/>
            <a:ext cx="75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268275" y="1560600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Whenever setTimeout() is encountered in a Js code, Js engine offloads that code to browser. </a:t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Now, it’s browser’s responsibility to keep track of counter and remind Js engine that this code should be executed next.</a:t>
            </a:r>
            <a:endParaRPr sz="1300">
              <a:solidFill>
                <a:srgbClr val="27323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setInterval()</a:t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400" y="1324225"/>
            <a:ext cx="3742600" cy="24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What is setInterval()?</a:t>
            </a:r>
            <a:endParaRPr sz="1355"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52500" y="2317550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setInterval() method repeatedly calls a function or executes a code snippet, with a fixed time delay between each call.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414150" y="1395350"/>
            <a:ext cx="75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410400" y="159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does Js engine keeps track of what to execute next?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Execution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2710825" y="1973275"/>
            <a:ext cx="66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2290">
                <a:solidFill>
                  <a:srgbClr val="000000"/>
                </a:solidFill>
              </a:rPr>
              <a:t>Enter </a:t>
            </a:r>
            <a:r>
              <a:rPr lang="en" sz="2290">
                <a:solidFill>
                  <a:srgbClr val="000000"/>
                </a:solidFill>
                <a:highlight>
                  <a:schemeClr val="accent6"/>
                </a:highlight>
              </a:rPr>
              <a:t>Stack </a:t>
            </a:r>
            <a:r>
              <a:rPr lang="en" sz="2290">
                <a:solidFill>
                  <a:srgbClr val="000000"/>
                </a:solidFill>
              </a:rPr>
              <a:t>and </a:t>
            </a:r>
            <a:r>
              <a:rPr lang="en" sz="2290">
                <a:solidFill>
                  <a:srgbClr val="000000"/>
                </a:solidFill>
                <a:highlight>
                  <a:schemeClr val="lt2"/>
                </a:highlight>
              </a:rPr>
              <a:t>Queue</a:t>
            </a:r>
            <a:endParaRPr sz="2290">
              <a:solidFill>
                <a:srgbClr val="000000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865500" y="1727100"/>
            <a:ext cx="827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2290">
                <a:solidFill>
                  <a:srgbClr val="000000"/>
                </a:solidFill>
              </a:rPr>
              <a:t>Let’s revisit stack and see where the new concept called ‘queue’ fits in.</a:t>
            </a:r>
            <a:endParaRPr sz="229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/>
        </p:nvSpPr>
        <p:spPr>
          <a:xfrm>
            <a:off x="811650" y="1504750"/>
            <a:ext cx="750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When you call a function in JavaScript all the instructions within that function get loaded into a Stack.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Javascript then executes the instructions in each function by popping them from the stack.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811650" y="628150"/>
            <a:ext cx="196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Stack</a:t>
            </a:r>
            <a:endParaRPr sz="17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/>
        </p:nvSpPr>
        <p:spPr>
          <a:xfrm>
            <a:off x="819300" y="476025"/>
            <a:ext cx="75054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unction main()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average()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function average()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add()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unction add()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main()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00" y="1532875"/>
            <a:ext cx="8647801" cy="19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/>
        </p:nvSpPr>
        <p:spPr>
          <a:xfrm>
            <a:off x="811650" y="1504750"/>
            <a:ext cx="7505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It’s a one more data structure that Js to add next code to execute.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Such code are called tasks, since they need more time to execute.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2"/>
                </a:highlight>
                <a:latin typeface="Proxima Nova"/>
                <a:ea typeface="Proxima Nova"/>
                <a:cs typeface="Proxima Nova"/>
                <a:sym typeface="Proxima Nova"/>
              </a:rPr>
              <a:t>Tasks are added to the queue whenever Js finds a function which will take some time to execute.</a:t>
            </a:r>
            <a:endParaRPr sz="1800">
              <a:highlight>
                <a:schemeClr val="lt2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811650" y="628150"/>
            <a:ext cx="37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Message Queue/Callback Queue</a:t>
            </a:r>
            <a:endParaRPr sz="17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/>
        </p:nvSpPr>
        <p:spPr>
          <a:xfrm>
            <a:off x="1365525" y="1747875"/>
            <a:ext cx="658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Whenever Js finds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Functions like setTimeout and setInterval which requires a particular time to execute, it also add them to the message queue.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Loop</a:t>
            </a:r>
            <a:endParaRPr/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00" y="1318963"/>
            <a:ext cx="2753125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750" y="-114975"/>
            <a:ext cx="9323376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2951" cy="51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Synchronous Execution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32100" y="1517275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One line at a time.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Javascript executes code line by line. Almost every programming language executes code line by line.</a:t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175" y="-152400"/>
            <a:ext cx="9448575" cy="5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750" y="-81150"/>
            <a:ext cx="9373976" cy="522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1250"/>
            <a:ext cx="9144001" cy="52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875"/>
            <a:ext cx="9144001" cy="52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/>
          <p:nvPr/>
        </p:nvSpPr>
        <p:spPr>
          <a:xfrm>
            <a:off x="1046800" y="1574925"/>
            <a:ext cx="686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Let’s add our fancy words now and make sense of this model.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0049" cy="52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937650" y="419825"/>
            <a:ext cx="7578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roxima Nova"/>
                <a:ea typeface="Proxima Nova"/>
                <a:cs typeface="Proxima Nova"/>
                <a:sym typeface="Proxima Nova"/>
              </a:rPr>
              <a:t>There</a:t>
            </a:r>
            <a:r>
              <a:rPr lang="en" sz="2300">
                <a:latin typeface="Proxima Nova"/>
                <a:ea typeface="Proxima Nova"/>
                <a:cs typeface="Proxima Nova"/>
                <a:sym typeface="Proxima Nova"/>
              </a:rPr>
              <a:t> will be some kind of code which will take long time to execute..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725" y="1683925"/>
            <a:ext cx="2907500" cy="2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/>
        </p:nvSpPr>
        <p:spPr>
          <a:xfrm>
            <a:off x="839000" y="1933375"/>
            <a:ext cx="774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https://dev.to/lydiahallie/javascript-visualized-event-loop-3dif</a:t>
            </a:r>
            <a:endParaRPr sz="21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52"/>
          <p:cNvSpPr txBox="1"/>
          <p:nvPr/>
        </p:nvSpPr>
        <p:spPr>
          <a:xfrm>
            <a:off x="866375" y="2909175"/>
            <a:ext cx="77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http://latentflip.com/loupe/</a:t>
            </a:r>
            <a:endParaRPr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/>
          <p:nvPr/>
        </p:nvSpPr>
        <p:spPr>
          <a:xfrm>
            <a:off x="1046800" y="1574925"/>
            <a:ext cx="686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JavaScript runs a loop that looks for new messages/tasks on the message queue and pushes them onto the call stack to be executed.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4"/>
          <p:cNvSpPr txBox="1"/>
          <p:nvPr/>
        </p:nvSpPr>
        <p:spPr>
          <a:xfrm>
            <a:off x="745725" y="952050"/>
            <a:ext cx="7565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However, the event loop gives priority to the code currently on the call stack 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It pushes a new message from the Queue onto the stack </a:t>
            </a:r>
            <a:r>
              <a:rPr lang="en" sz="20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after all the code in the stack have been executed and the call stack is empty.</a:t>
            </a:r>
            <a:endParaRPr sz="26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250025" y="86355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Queue holds all the code that will require a longer time to execute. Especially, network requests.</a:t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/>
          <p:nvPr>
            <p:ph type="title"/>
          </p:nvPr>
        </p:nvSpPr>
        <p:spPr>
          <a:xfrm>
            <a:off x="1149225" y="223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But why asynchronous programing is important?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/>
          <p:nvPr/>
        </p:nvSpPr>
        <p:spPr>
          <a:xfrm>
            <a:off x="755600" y="1584025"/>
            <a:ext cx="7565100" cy="2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Most programs you write often tend to be synchronous. This means that actions in code happen one at a time.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8"/>
          <p:cNvSpPr txBox="1"/>
          <p:nvPr/>
        </p:nvSpPr>
        <p:spPr>
          <a:xfrm>
            <a:off x="755600" y="1584025"/>
            <a:ext cx="7565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For example HTTP requests could take any amount of time to receive a response from the server. There is even a chance you won't even get a response!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This is known as </a:t>
            </a:r>
            <a:r>
              <a:rPr lang="en" sz="20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blocking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and can slow down app performance.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/>
          <p:nvPr/>
        </p:nvSpPr>
        <p:spPr>
          <a:xfrm>
            <a:off x="3312225" y="2100000"/>
            <a:ext cx="3241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Recap</a:t>
            </a:r>
            <a:endParaRPr sz="2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/>
          <p:nvPr/>
        </p:nvSpPr>
        <p:spPr>
          <a:xfrm>
            <a:off x="583250" y="393750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Synchronous Execution </a:t>
            </a: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4" name="Google Shape;3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425" y="1288425"/>
            <a:ext cx="6352975" cy="35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"/>
          <p:cNvSpPr txBox="1"/>
          <p:nvPr/>
        </p:nvSpPr>
        <p:spPr>
          <a:xfrm>
            <a:off x="583250" y="800725"/>
            <a:ext cx="74535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Asynchronous Execution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0" name="Google Shape;3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25" y="951925"/>
            <a:ext cx="3530450" cy="35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003175" y="1933375"/>
            <a:ext cx="7578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roxima Nova"/>
                <a:ea typeface="Proxima Nova"/>
                <a:cs typeface="Proxima Nova"/>
                <a:sym typeface="Proxima Nova"/>
              </a:rPr>
              <a:t>If all languages are synchronous, isn’t that a bad thing?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"/>
          <p:cNvSpPr txBox="1"/>
          <p:nvPr/>
        </p:nvSpPr>
        <p:spPr>
          <a:xfrm>
            <a:off x="583250" y="800725"/>
            <a:ext cx="74535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setTimeout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025" y="1102975"/>
            <a:ext cx="4276450" cy="35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3"/>
          <p:cNvSpPr txBox="1"/>
          <p:nvPr/>
        </p:nvSpPr>
        <p:spPr>
          <a:xfrm>
            <a:off x="583250" y="800725"/>
            <a:ext cx="74535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setInterval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2" name="Google Shape;3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375" y="874713"/>
            <a:ext cx="3792524" cy="379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4"/>
          <p:cNvSpPr txBox="1"/>
          <p:nvPr/>
        </p:nvSpPr>
        <p:spPr>
          <a:xfrm>
            <a:off x="583250" y="800725"/>
            <a:ext cx="74535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Message/Task Queue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8" name="Google Shape;3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450" y="1838475"/>
            <a:ext cx="5160425" cy="29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5"/>
          <p:cNvSpPr txBox="1"/>
          <p:nvPr/>
        </p:nvSpPr>
        <p:spPr>
          <a:xfrm>
            <a:off x="583250" y="800725"/>
            <a:ext cx="74535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4" name="Google Shape;3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650" y="1313350"/>
            <a:ext cx="5926850" cy="331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543100" y="863550"/>
            <a:ext cx="81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There is a way….</a:t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As</a:t>
            </a:r>
            <a:r>
              <a:rPr lang="en">
                <a:highlight>
                  <a:srgbClr val="FFFF00"/>
                </a:highlight>
              </a:rPr>
              <a:t>ynchronous Execution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2643000"/>
            <a:ext cx="59187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000000"/>
                </a:solidFill>
              </a:rPr>
              <a:t>Multiple resource. Multiple execution at a time. </a:t>
            </a:r>
            <a:endParaRPr sz="8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859025" y="832150"/>
            <a:ext cx="7578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roxima Nova"/>
                <a:ea typeface="Proxima Nova"/>
                <a:cs typeface="Proxima Nova"/>
                <a:sym typeface="Proxima Nova"/>
              </a:rPr>
              <a:t>But Js is Single threaded, it cannot do multiple things at same time.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100" y="1724950"/>
            <a:ext cx="2297797" cy="31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887775" y="83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can act asynchronous </a:t>
            </a:r>
            <a:r>
              <a:rPr lang="en">
                <a:highlight>
                  <a:schemeClr val="accent6"/>
                </a:highlight>
              </a:rPr>
              <a:t>with the help of a friend.</a:t>
            </a:r>
            <a:endParaRPr>
              <a:highlight>
                <a:schemeClr val="accent6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06666"/>
              </a:highlight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775" y="20312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